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3" r:id="rId10"/>
    <p:sldId id="272" r:id="rId11"/>
    <p:sldId id="271" r:id="rId12"/>
    <p:sldId id="262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1D7853-D55B-81ED-9156-B56FDA4747D8}" v="1847" dt="2024-06-20T19:07:07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Овдієнко Андрій Володимирович" userId="S::ovdiienko.a22@fpm.dnu.edu.ua::6b573790-6a11-42fd-a17c-bc68b841d450" providerId="AD" clId="Web-{FF35376C-E735-1614-F50E-083515D10E94}"/>
    <pc:docChg chg="modSld">
      <pc:chgData name="Овдієнко Андрій Володимирович" userId="S::ovdiienko.a22@fpm.dnu.edu.ua::6b573790-6a11-42fd-a17c-bc68b841d450" providerId="AD" clId="Web-{FF35376C-E735-1614-F50E-083515D10E94}" dt="2023-12-09T18:25:37.573" v="11"/>
      <pc:docMkLst>
        <pc:docMk/>
      </pc:docMkLst>
      <pc:sldChg chg="addSp delSp modSp mod setBg setClrOvrMap">
        <pc:chgData name="Овдієнко Андрій Володимирович" userId="S::ovdiienko.a22@fpm.dnu.edu.ua::6b573790-6a11-42fd-a17c-bc68b841d450" providerId="AD" clId="Web-{FF35376C-E735-1614-F50E-083515D10E94}" dt="2023-12-09T18:25:37.573" v="11"/>
        <pc:sldMkLst>
          <pc:docMk/>
          <pc:sldMk cId="3930024240" sldId="256"/>
        </pc:sldMkLst>
        <pc:spChg chg="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6" creationId="{00000000-0000-0000-0000-000000000000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7" creationId="{00000000-0000-0000-0000-000000000000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9" creationId="{71B2258F-86CA-4D4D-8270-BC05FCDEBFB3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12" creationId="{E5DEDD07-2D0B-2792-1856-24262634F84B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13" creationId="{F39E7B1F-9AF8-12E9-AB73-BCFF0BA1ADFB}"/>
          </ac:spMkLst>
        </pc:spChg>
        <pc:picChg chg="add 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picMkLst>
            <pc:docMk/>
            <pc:sldMk cId="3930024240" sldId="256"/>
            <ac:picMk id="8" creationId="{A2952325-057C-FDCD-314F-E39740FF87C4}"/>
          </ac:picMkLst>
        </pc:picChg>
        <pc:pic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picMkLst>
            <pc:docMk/>
            <pc:sldMk cId="3930024240" sldId="256"/>
            <ac:picMk id="11" creationId="{7F4DC829-B0F1-2D8A-0BCF-9EF700805417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F21D7853-D55B-81ED-9156-B56FDA4747D8}"/>
    <pc:docChg chg="addSld delSld modSld">
      <pc:chgData name="Овдієнко Андрій Володимирович" userId="S::ovdiienko.a22@fpm.dnu.edu.ua::6b573790-6a11-42fd-a17c-bc68b841d450" providerId="AD" clId="Web-{F21D7853-D55B-81ED-9156-B56FDA4747D8}" dt="2024-06-20T19:07:02.242" v="1816" actId="20577"/>
      <pc:docMkLst>
        <pc:docMk/>
      </pc:docMkLst>
      <pc:sldChg chg="addSp delSp modSp del">
        <pc:chgData name="Овдієнко Андрій Володимирович" userId="S::ovdiienko.a22@fpm.dnu.edu.ua::6b573790-6a11-42fd-a17c-bc68b841d450" providerId="AD" clId="Web-{F21D7853-D55B-81ED-9156-B56FDA4747D8}" dt="2024-06-20T15:52:06.402" v="142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36:13.968" v="3" actId="20577"/>
          <ac:spMkLst>
            <pc:docMk/>
            <pc:sldMk cId="3930024240" sldId="256"/>
            <ac:spMk id="2" creationId="{72F325B5-979B-77A9-6E8D-D6746DACC3D9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37:11.157" v="33" actId="20577"/>
          <ac:spMkLst>
            <pc:docMk/>
            <pc:sldMk cId="3930024240" sldId="256"/>
            <ac:spMk id="3" creationId="{E2A286E7-4AC7-284C-DACD-EBFD068BF559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5:39:54.990" v="60" actId="20577"/>
          <ac:spMkLst>
            <pc:docMk/>
            <pc:sldMk cId="3930024240" sldId="256"/>
            <ac:spMk id="6" creationId="{C58D0918-08F7-503D-7318-6053851B0C64}"/>
          </ac:spMkLst>
        </pc:spChg>
        <pc:picChg chg="del">
          <ac:chgData name="Овдієнко Андрій Володимирович" userId="S::ovdiienko.a22@fpm.dnu.edu.ua::6b573790-6a11-42fd-a17c-bc68b841d450" providerId="AD" clId="Web-{F21D7853-D55B-81ED-9156-B56FDA4747D8}" dt="2024-06-20T15:35:41.733" v="0"/>
          <ac:picMkLst>
            <pc:docMk/>
            <pc:sldMk cId="3930024240" sldId="256"/>
            <ac:picMk id="4" creationId="{B918776B-AD2F-683D-5CF0-1271DEF9C400}"/>
          </ac:picMkLst>
        </pc:picChg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5:54:21.422" v="159"/>
        <pc:sldMkLst>
          <pc:docMk/>
          <pc:sldMk cId="1689789898" sldId="257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2.038" v="1402"/>
        <pc:sldMkLst>
          <pc:docMk/>
          <pc:sldMk cId="2923732130" sldId="258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3.523" v="1403"/>
        <pc:sldMkLst>
          <pc:docMk/>
          <pc:sldMk cId="1219833801" sldId="259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5.070" v="1404"/>
        <pc:sldMkLst>
          <pc:docMk/>
          <pc:sldMk cId="3714066643" sldId="260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6.663" v="1405"/>
        <pc:sldMkLst>
          <pc:docMk/>
          <pc:sldMk cId="305853514" sldId="261"/>
        </pc:sldMkLst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6:01:33.669" v="294" actId="1076"/>
        <pc:sldMkLst>
          <pc:docMk/>
          <pc:sldMk cId="1474620941" sldId="263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44:46.389" v="130" actId="1076"/>
          <ac:spMkLst>
            <pc:docMk/>
            <pc:sldMk cId="1474620941" sldId="263"/>
            <ac:spMk id="2" creationId="{67755DFF-B952-F0BE-8606-05C0327FAC55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01:04.230" v="286" actId="1076"/>
          <ac:spMkLst>
            <pc:docMk/>
            <pc:sldMk cId="1474620941" sldId="263"/>
            <ac:spMk id="3" creationId="{C6A205DB-B344-8E80-05C0-B9929328BF3D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6:00:16.776" v="279" actId="14100"/>
          <ac:spMkLst>
            <pc:docMk/>
            <pc:sldMk cId="1474620941" sldId="263"/>
            <ac:spMk id="5" creationId="{DF922657-CADD-6B01-5163-1E9E4CE93CA3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5:47:12.956" v="137"/>
          <ac:spMkLst>
            <pc:docMk/>
            <pc:sldMk cId="1474620941" sldId="263"/>
            <ac:spMk id="7" creationId="{EA81F93C-2F24-1037-96EE-FE02C7E7C472}"/>
          </ac:spMkLst>
        </pc:spChg>
        <pc:spChg chg="add del mod">
          <ac:chgData name="Овдієнко Андрій Володимирович" userId="S::ovdiienko.a22@fpm.dnu.edu.ua::6b573790-6a11-42fd-a17c-bc68b841d450" providerId="AD" clId="Web-{F21D7853-D55B-81ED-9156-B56FDA4747D8}" dt="2024-06-20T15:57:53.053" v="252"/>
          <ac:spMkLst>
            <pc:docMk/>
            <pc:sldMk cId="1474620941" sldId="263"/>
            <ac:spMk id="10" creationId="{CDAE0A91-1199-0420-B28E-677D5C3A27CF}"/>
          </ac:spMkLst>
        </pc:sp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5:56:07.909" v="160"/>
          <ac:picMkLst>
            <pc:docMk/>
            <pc:sldMk cId="1474620941" sldId="263"/>
            <ac:picMk id="8" creationId="{4249A826-F204-4D73-756C-0C41043BE164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6:00:01.275" v="277"/>
          <ac:picMkLst>
            <pc:docMk/>
            <pc:sldMk cId="1474620941" sldId="263"/>
            <ac:picMk id="11" creationId="{FB6B0910-BB95-BD45-193E-5B5DD1A2D772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6:01:33.669" v="294" actId="1076"/>
          <ac:picMkLst>
            <pc:docMk/>
            <pc:sldMk cId="1474620941" sldId="263"/>
            <ac:picMk id="12" creationId="{932DDD50-47FE-406A-D12B-ADB400DA8A19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6:58:39.797" v="414" actId="1076"/>
        <pc:sldMkLst>
          <pc:docMk/>
          <pc:sldMk cId="1624249858" sldId="264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58:32.765" v="413" actId="1076"/>
          <ac:spMkLst>
            <pc:docMk/>
            <pc:sldMk cId="1624249858" sldId="264"/>
            <ac:spMk id="2" creationId="{D6204A5C-9F90-18B1-6494-5D33FE26013C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58:25.515" v="412" actId="1076"/>
          <ac:spMkLst>
            <pc:docMk/>
            <pc:sldMk cId="1624249858" sldId="264"/>
            <ac:spMk id="3" creationId="{9EB74886-38B6-1E13-CA0A-86DB7B51CC58}"/>
          </ac:spMkLst>
        </pc:spChg>
        <pc:picChg chg="add del mod ord modCrop">
          <ac:chgData name="Овдієнко Андрій Володимирович" userId="S::ovdiienko.a22@fpm.dnu.edu.ua::6b573790-6a11-42fd-a17c-bc68b841d450" providerId="AD" clId="Web-{F21D7853-D55B-81ED-9156-B56FDA4747D8}" dt="2024-06-20T16:55:18.008" v="389"/>
          <ac:picMkLst>
            <pc:docMk/>
            <pc:sldMk cId="1624249858" sldId="264"/>
            <ac:picMk id="4" creationId="{24231CB8-EF12-8EBB-7F3B-575C42D265D7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6:58:39.797" v="414" actId="1076"/>
          <ac:picMkLst>
            <pc:docMk/>
            <pc:sldMk cId="1624249858" sldId="264"/>
            <ac:picMk id="5" creationId="{29E96A25-AC99-E9FD-C2B1-E302ED621EB8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7:19:27.328" v="661" actId="20577"/>
        <pc:sldMkLst>
          <pc:docMk/>
          <pc:sldMk cId="3044101919" sldId="265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19:27.328" v="661" actId="20577"/>
          <ac:spMkLst>
            <pc:docMk/>
            <pc:sldMk cId="3044101919" sldId="265"/>
            <ac:spMk id="2" creationId="{4271D014-B194-2B38-01C9-B1C31C65D76E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19:05.640" v="658" actId="1076"/>
          <ac:spMkLst>
            <pc:docMk/>
            <pc:sldMk cId="3044101919" sldId="265"/>
            <ac:spMk id="3" creationId="{3A67F253-08C3-2865-85B5-26310B52BE45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19:02.577" v="657" actId="1076"/>
          <ac:picMkLst>
            <pc:docMk/>
            <pc:sldMk cId="3044101919" sldId="265"/>
            <ac:picMk id="4" creationId="{336D9F94-018E-3840-1D44-A214353F0EB8}"/>
          </ac:picMkLst>
        </pc:picChg>
      </pc:sldChg>
      <pc:sldChg chg="addSp delSp modSp new mod setBg">
        <pc:chgData name="Овдієнко Андрій Володимирович" userId="S::ovdiienko.a22@fpm.dnu.edu.ua::6b573790-6a11-42fd-a17c-bc68b841d450" providerId="AD" clId="Web-{F21D7853-D55B-81ED-9156-B56FDA4747D8}" dt="2024-06-20T17:22:03.319" v="678" actId="1076"/>
        <pc:sldMkLst>
          <pc:docMk/>
          <pc:sldMk cId="2684429585" sldId="266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21:54.396" v="675" actId="1076"/>
          <ac:spMkLst>
            <pc:docMk/>
            <pc:sldMk cId="2684429585" sldId="266"/>
            <ac:spMk id="2" creationId="{B2EF1235-DF8F-4211-1C25-9A65A8304439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7:20:41.268" v="667"/>
          <ac:spMkLst>
            <pc:docMk/>
            <pc:sldMk cId="2684429585" sldId="266"/>
            <ac:spMk id="3" creationId="{189E674D-0F93-2431-FB25-D4E66C7A7863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21" creationId="{6DC8E2D9-6729-4614-8667-C1016D3182E4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23" creationId="{EB9B5A19-3592-48E2-BC31-90E092BD68E1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37" creationId="{DD99E1B6-CBC4-4306-9DFC-847D6D135208}"/>
          </ac:spMkLst>
        </pc:spChg>
        <pc:gr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grpSpMkLst>
            <pc:docMk/>
            <pc:sldMk cId="2684429585" sldId="266"/>
            <ac:grpSpMk id="9" creationId="{BF4E480B-94D6-46F9-A2B6-B98D311FDC19}"/>
          </ac:grpSpMkLst>
        </pc:grpChg>
        <pc:gr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grpSpMkLst>
            <pc:docMk/>
            <pc:sldMk cId="2684429585" sldId="266"/>
            <ac:grpSpMk id="25" creationId="{E2548C40-4C00-4E91-BFA6-84B4D66225A4}"/>
          </ac:grpSpMkLst>
        </pc:grpChg>
        <pc:picChg chg="add mod ord">
          <ac:chgData name="Овдієнко Андрій Володимирович" userId="S::ovdiienko.a22@fpm.dnu.edu.ua::6b573790-6a11-42fd-a17c-bc68b841d450" providerId="AD" clId="Web-{F21D7853-D55B-81ED-9156-B56FDA4747D8}" dt="2024-06-20T17:22:03.319" v="678" actId="1076"/>
          <ac:picMkLst>
            <pc:docMk/>
            <pc:sldMk cId="2684429585" sldId="266"/>
            <ac:picMk id="4" creationId="{AFE8E94C-F656-7546-05F0-107DEAE1C66F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7:40:55.975" v="846" actId="1076"/>
        <pc:sldMkLst>
          <pc:docMk/>
          <pc:sldMk cId="1877551470" sldId="267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28:20.416" v="801" actId="20577"/>
          <ac:spMkLst>
            <pc:docMk/>
            <pc:sldMk cId="1877551470" sldId="267"/>
            <ac:spMk id="2" creationId="{B6493F15-F19C-2B7D-3A88-634FCCE4AEC7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38:17.767" v="840" actId="20577"/>
          <ac:spMkLst>
            <pc:docMk/>
            <pc:sldMk cId="1877551470" sldId="267"/>
            <ac:spMk id="3" creationId="{1F9C2468-508D-77D8-0AB1-1DB33A462886}"/>
          </ac:spMkLst>
        </pc:sp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38:32.533" v="841"/>
          <ac:picMkLst>
            <pc:docMk/>
            <pc:sldMk cId="1877551470" sldId="267"/>
            <ac:picMk id="4" creationId="{90DF355D-91E5-5360-0D85-79C4C6E63683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40:41.819" v="844"/>
          <ac:picMkLst>
            <pc:docMk/>
            <pc:sldMk cId="1877551470" sldId="267"/>
            <ac:picMk id="5" creationId="{6859410B-679D-6A2E-A04C-22DE2334BC5C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40:55.975" v="846" actId="1076"/>
          <ac:picMkLst>
            <pc:docMk/>
            <pc:sldMk cId="1877551470" sldId="267"/>
            <ac:picMk id="6" creationId="{FEDFB8EB-D6A7-AE64-E403-4C288E87DBBB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8:35:11.528" v="1334" actId="20577"/>
        <pc:sldMkLst>
          <pc:docMk/>
          <pc:sldMk cId="3116517762" sldId="268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57:19.797" v="1035" actId="20577"/>
          <ac:spMkLst>
            <pc:docMk/>
            <pc:sldMk cId="3116517762" sldId="268"/>
            <ac:spMk id="2" creationId="{419C8DEA-097F-E714-135B-E0205A9CCF5D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7:45:44.455" v="864"/>
          <ac:spMkLst>
            <pc:docMk/>
            <pc:sldMk cId="3116517762" sldId="268"/>
            <ac:spMk id="3" creationId="{19F931E0-2DD5-8BF6-B0DE-EA54CC12A662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8:35:11.528" v="1334" actId="20577"/>
          <ac:spMkLst>
            <pc:docMk/>
            <pc:sldMk cId="3116517762" sldId="268"/>
            <ac:spMk id="7" creationId="{3018376C-547C-9EF5-D242-80EED581B783}"/>
          </ac:spMkLst>
        </pc:spChg>
        <pc:picChg chg="add del mod ord">
          <ac:chgData name="Овдієнко Андрій Володимирович" userId="S::ovdiienko.a22@fpm.dnu.edu.ua::6b573790-6a11-42fd-a17c-bc68b841d450" providerId="AD" clId="Web-{F21D7853-D55B-81ED-9156-B56FDA4747D8}" dt="2024-06-20T17:47:40.396" v="868"/>
          <ac:picMkLst>
            <pc:docMk/>
            <pc:sldMk cId="3116517762" sldId="268"/>
            <ac:picMk id="4" creationId="{4E375979-6A87-EF3D-4884-75550048931B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47:38.849" v="867"/>
          <ac:picMkLst>
            <pc:docMk/>
            <pc:sldMk cId="3116517762" sldId="268"/>
            <ac:picMk id="5" creationId="{AC27DA7F-CD90-A754-471C-EBF275B0B157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54:30.505" v="1002"/>
          <ac:picMkLst>
            <pc:docMk/>
            <pc:sldMk cId="3116517762" sldId="268"/>
            <ac:picMk id="8" creationId="{30755AE1-0B67-DBEE-A50E-68618145920C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53:19.846" v="1001" actId="1076"/>
          <ac:picMkLst>
            <pc:docMk/>
            <pc:sldMk cId="3116517762" sldId="268"/>
            <ac:picMk id="9" creationId="{2785FCE0-C497-A5F1-83EC-3DA8CF4F4EF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54:46.583" v="1004"/>
          <ac:picMkLst>
            <pc:docMk/>
            <pc:sldMk cId="3116517762" sldId="268"/>
            <ac:picMk id="10" creationId="{CEB6778F-98FF-6A74-4695-96F5AEF8811F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31:53.177" v="1292" actId="1076"/>
          <ac:picMkLst>
            <pc:docMk/>
            <pc:sldMk cId="3116517762" sldId="268"/>
            <ac:picMk id="11" creationId="{8E38A79C-EBFA-49F9-2B1E-88FAFCE8BEB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11:32.518" v="1036"/>
          <ac:picMkLst>
            <pc:docMk/>
            <pc:sldMk cId="3116517762" sldId="268"/>
            <ac:picMk id="12" creationId="{7E362597-1F50-2B9E-D393-DF99819614FA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32:01.240" v="1294"/>
          <ac:picMkLst>
            <pc:docMk/>
            <pc:sldMk cId="3116517762" sldId="268"/>
            <ac:picMk id="13" creationId="{B7C5E652-76E1-36C0-35FC-BB398A6EB1C3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8:40:21.482" v="1529" actId="20577"/>
        <pc:sldMkLst>
          <pc:docMk/>
          <pc:sldMk cId="455685909" sldId="269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27:37.058" v="1271" actId="14100"/>
          <ac:spMkLst>
            <pc:docMk/>
            <pc:sldMk cId="455685909" sldId="269"/>
            <ac:spMk id="2" creationId="{008352BA-6BA9-2998-DD35-D3A419F62170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0:21.482" v="1529" actId="20577"/>
          <ac:spMkLst>
            <pc:docMk/>
            <pc:sldMk cId="455685909" sldId="269"/>
            <ac:spMk id="3" creationId="{9A2C48EE-15CD-466A-8C05-9EE963ABB660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26:43.071" v="1262" actId="1076"/>
          <ac:picMkLst>
            <pc:docMk/>
            <pc:sldMk cId="455685909" sldId="269"/>
            <ac:picMk id="4" creationId="{D5009B43-B13B-65E4-F950-3D6CD328D70D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26:44.822" v="1263" actId="1076"/>
          <ac:picMkLst>
            <pc:docMk/>
            <pc:sldMk cId="455685909" sldId="269"/>
            <ac:picMk id="5" creationId="{2C6756E8-0009-1EC8-85C2-63D24847B5D8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8:50:03.997" v="1681" actId="20577"/>
        <pc:sldMkLst>
          <pc:docMk/>
          <pc:sldMk cId="1287610026" sldId="270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5:32.234" v="1648" actId="14100"/>
          <ac:spMkLst>
            <pc:docMk/>
            <pc:sldMk cId="1287610026" sldId="270"/>
            <ac:spMk id="2" creationId="{6E682C19-4E53-FCC9-4B24-C5DE64E57C80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9:41.809" v="1670" actId="14100"/>
          <ac:spMkLst>
            <pc:docMk/>
            <pc:sldMk cId="1287610026" sldId="270"/>
            <ac:spMk id="3" creationId="{C07B3E9C-7F1A-E55D-9144-97D18E6AE908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8:50:03.997" v="1681" actId="20577"/>
          <ac:spMkLst>
            <pc:docMk/>
            <pc:sldMk cId="1287610026" sldId="270"/>
            <ac:spMk id="5" creationId="{8E3438C6-59BA-62EB-FC54-CFDB57F690C2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49:20.525" v="1666" actId="1076"/>
          <ac:picMkLst>
            <pc:docMk/>
            <pc:sldMk cId="1287610026" sldId="270"/>
            <ac:picMk id="4" creationId="{CBAEC608-F29E-7EC6-D17F-043FD40FC728}"/>
          </ac:picMkLst>
        </pc:picChg>
      </pc:sldChg>
      <pc:sldChg chg="modSp new">
        <pc:chgData name="Овдієнко Андрій Володимирович" userId="S::ovdiienko.a22@fpm.dnu.edu.ua::6b573790-6a11-42fd-a17c-bc68b841d450" providerId="AD" clId="Web-{F21D7853-D55B-81ED-9156-B56FDA4747D8}" dt="2024-06-20T19:01:49.138" v="1739" actId="20577"/>
        <pc:sldMkLst>
          <pc:docMk/>
          <pc:sldMk cId="1599754229" sldId="271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1:34.600" v="1735" actId="14100"/>
          <ac:spMkLst>
            <pc:docMk/>
            <pc:sldMk cId="1599754229" sldId="271"/>
            <ac:spMk id="2" creationId="{E39048C4-7505-F392-3DF3-8020BCE5A4A8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1:49.138" v="1739" actId="20577"/>
          <ac:spMkLst>
            <pc:docMk/>
            <pc:sldMk cId="1599754229" sldId="271"/>
            <ac:spMk id="3" creationId="{9CF68105-B2D6-E304-B58E-F884E9A6474A}"/>
          </ac:spMkLst>
        </pc:sp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9:07:02.242" v="1816" actId="20577"/>
        <pc:sldMkLst>
          <pc:docMk/>
          <pc:sldMk cId="2230919214" sldId="272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2:36.233" v="1744" actId="14100"/>
          <ac:spMkLst>
            <pc:docMk/>
            <pc:sldMk cId="2230919214" sldId="272"/>
            <ac:spMk id="2" creationId="{563B2B44-59A0-5788-36A3-047D6D907EFE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7:02.242" v="1816" actId="20577"/>
          <ac:spMkLst>
            <pc:docMk/>
            <pc:sldMk cId="2230919214" sldId="272"/>
            <ac:spMk id="3" creationId="{43D8EB1D-19D8-615A-3407-35B8D1EB452C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9:06:26.319" v="1808" actId="1076"/>
          <ac:picMkLst>
            <pc:docMk/>
            <pc:sldMk cId="2230919214" sldId="272"/>
            <ac:picMk id="4" creationId="{2FA6C200-BDE7-A587-D788-206026467169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9:06:31.819" v="1810" actId="1076"/>
          <ac:picMkLst>
            <pc:docMk/>
            <pc:sldMk cId="2230919214" sldId="272"/>
            <ac:picMk id="5" creationId="{711AD4FA-52F2-F62C-4EA3-5EFC4B90D30E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8:58:06.047" v="1719" actId="1076"/>
        <pc:sldMkLst>
          <pc:docMk/>
          <pc:sldMk cId="3123810384" sldId="273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53:48.085" v="1705" actId="14100"/>
          <ac:spMkLst>
            <pc:docMk/>
            <pc:sldMk cId="3123810384" sldId="273"/>
            <ac:spMk id="2" creationId="{07789913-8BFE-E508-D341-D208456AEF49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8:51:55.253" v="1682"/>
          <ac:spMkLst>
            <pc:docMk/>
            <pc:sldMk cId="3123810384" sldId="273"/>
            <ac:spMk id="3" creationId="{BD6BE18B-9936-B6C3-6D49-4A85BFC333EF}"/>
          </ac:spMkLst>
        </pc:spChg>
        <pc:spChg chg="add del mod">
          <ac:chgData name="Овдієнко Андрій Володимирович" userId="S::ovdiienko.a22@fpm.dnu.edu.ua::6b573790-6a11-42fd-a17c-bc68b841d450" providerId="AD" clId="Web-{F21D7853-D55B-81ED-9156-B56FDA4747D8}" dt="2024-06-20T18:56:20.981" v="1708"/>
          <ac:spMkLst>
            <pc:docMk/>
            <pc:sldMk cId="3123810384" sldId="273"/>
            <ac:spMk id="7" creationId="{3C8125F7-880A-CEB3-299B-C6653584F8C7}"/>
          </ac:spMkLst>
        </pc:spChg>
        <pc:picChg chg="add del mod ord">
          <ac:chgData name="Овдієнко Андрій Володимирович" userId="S::ovdiienko.a22@fpm.dnu.edu.ua::6b573790-6a11-42fd-a17c-bc68b841d450" providerId="AD" clId="Web-{F21D7853-D55B-81ED-9156-B56FDA4747D8}" dt="2024-06-20T18:56:20.325" v="1707"/>
          <ac:picMkLst>
            <pc:docMk/>
            <pc:sldMk cId="3123810384" sldId="273"/>
            <ac:picMk id="4" creationId="{0CE27AD4-9DA5-8AC1-C419-1F6F4A0A3D9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56:22.747" v="1709"/>
          <ac:picMkLst>
            <pc:docMk/>
            <pc:sldMk cId="3123810384" sldId="273"/>
            <ac:picMk id="5" creationId="{F60AC21D-B845-25F7-44FE-59D22C1A1C69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58:01.281" v="1718" actId="1076"/>
          <ac:picMkLst>
            <pc:docMk/>
            <pc:sldMk cId="3123810384" sldId="273"/>
            <ac:picMk id="8" creationId="{C459362D-714B-34CC-2B41-FCE687286B04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58:06.047" v="1719" actId="1076"/>
          <ac:picMkLst>
            <pc:docMk/>
            <pc:sldMk cId="3123810384" sldId="273"/>
            <ac:picMk id="9" creationId="{534B6646-0DBE-92D7-7468-B01AB0DA9C18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B0595ECD-AC76-4A85-9B10-08739E375AD5}"/>
    <pc:docChg chg="modSld">
      <pc:chgData name="Овдієнко Андрій Володимирович" userId="S::ovdiienko.a22@fpm.dnu.edu.ua::6b573790-6a11-42fd-a17c-bc68b841d450" providerId="AD" clId="Web-{B0595ECD-AC76-4A85-9B10-08739E375AD5}" dt="2023-12-09T17:58:48.812" v="14" actId="20577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B0595ECD-AC76-4A85-9B10-08739E375AD5}" dt="2023-12-09T17:58:48.812" v="14" actId="20577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B0595ECD-AC76-4A85-9B10-08739E375AD5}" dt="2023-12-09T17:57:18.434" v="1" actId="20577"/>
          <ac:spMkLst>
            <pc:docMk/>
            <pc:sldMk cId="3930024240" sldId="256"/>
            <ac:spMk id="6" creationId="{00000000-0000-0000-0000-000000000000}"/>
          </ac:spMkLst>
        </pc:spChg>
        <pc:spChg chg="mod">
          <ac:chgData name="Овдієнко Андрій Володимирович" userId="S::ovdiienko.a22@fpm.dnu.edu.ua::6b573790-6a11-42fd-a17c-bc68b841d450" providerId="AD" clId="Web-{B0595ECD-AC76-4A85-9B10-08739E375AD5}" dt="2023-12-09T17:58:48.812" v="14" actId="20577"/>
          <ac:spMkLst>
            <pc:docMk/>
            <pc:sldMk cId="3930024240" sldId="256"/>
            <ac:spMk id="7" creationId="{00000000-0000-0000-0000-000000000000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D7F2E288-5AC0-9C2A-AAC2-FCA1B9FDA069}"/>
    <pc:docChg chg="modSld addMainMaster delMainMaster">
      <pc:chgData name="Овдієнко Андрій Володимирович" userId="S::ovdiienko.a22@fpm.dnu.edu.ua::6b573790-6a11-42fd-a17c-bc68b841d450" providerId="AD" clId="Web-{D7F2E288-5AC0-9C2A-AAC2-FCA1B9FDA069}" dt="2023-12-09T18:27:25.679" v="9"/>
      <pc:docMkLst>
        <pc:docMk/>
      </pc:docMkLst>
      <pc:sldChg chg="addSp delSp modSp mod setBg modClrScheme setClrOvrMap chg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kLst>
          <pc:docMk/>
          <pc:sldMk cId="3930024240" sldId="256"/>
        </pc:sldMkLst>
        <pc:spChg chg="add mo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2" creationId="{72F325B5-979B-77A9-6E8D-D6746DACC3D9}"/>
          </ac:spMkLst>
        </pc:spChg>
        <pc:spChg chg="add mo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3" creationId="{E2A286E7-4AC7-284C-DACD-EBFD068BF559}"/>
          </ac:spMkLst>
        </pc:spChg>
        <pc:spChg chg="del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9" creationId="{71B2258F-86CA-4D4D-8270-BC05FCDEBFB3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2" creationId="{E5DEDD07-2D0B-2792-1856-24262634F84B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3" creationId="{F39E7B1F-9AF8-12E9-AB73-BCFF0BA1ADFB}"/>
          </ac:spMkLst>
        </pc:spChg>
        <pc:s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4" creationId="{EB9B5A19-3592-48E2-BC31-90E092BD68E1}"/>
          </ac:spMkLst>
        </pc:spChg>
        <pc:s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28" creationId="{DD99E1B6-CBC4-4306-9DFC-847D6D135208}"/>
          </ac:spMkLst>
        </pc:spChg>
        <pc:gr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grpSpMkLst>
            <pc:docMk/>
            <pc:sldMk cId="3930024240" sldId="256"/>
            <ac:grpSpMk id="16" creationId="{E2548C40-4C00-4E91-BFA6-84B4D66225A4}"/>
          </ac:grpSpMkLst>
        </pc:grpChg>
        <pc:pic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picMkLst>
            <pc:docMk/>
            <pc:sldMk cId="3930024240" sldId="256"/>
            <ac:picMk id="4" creationId="{B918776B-AD2F-683D-5CF0-1271DEF9C400}"/>
          </ac:picMkLst>
        </pc:picChg>
        <pc:pic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picMkLst>
            <pc:docMk/>
            <pc:sldMk cId="3930024240" sldId="256"/>
            <ac:picMk id="11" creationId="{7F4DC829-B0F1-2D8A-0BCF-9EF700805417}"/>
          </ac:picMkLst>
        </pc:picChg>
      </pc:sldChg>
      <pc:sldMasterChg chg="del delSld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asterMkLst>
          <pc:docMk/>
          <pc:sldMasterMk cId="2088296" sldId="2147483648"/>
        </pc:sldMasterMkLst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45309699" sldId="2147483649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997034343" sldId="2147483650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4001798402" sldId="2147483651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983087615" sldId="2147483652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755882967" sldId="2147483653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391776401" sldId="2147483654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983607307" sldId="2147483655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050522111" sldId="2147483656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577304961" sldId="2147483657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408874242" sldId="2147483658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1116257742" sldId="2147483659"/>
          </pc:sldLayoutMkLst>
        </pc:sldLayoutChg>
      </pc:sldMasterChg>
      <pc:sldMasterChg chg="add addSld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asterMkLst>
          <pc:docMk/>
          <pc:sldMasterMk cId="648839399" sldId="2147483673"/>
        </pc:sldMasterMkLst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657352187" sldId="2147483662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39848408" sldId="2147483663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1565866051" sldId="2147483664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77566837" sldId="2147483665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609052076" sldId="2147483666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566326771" sldId="2147483667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229269556" sldId="2147483668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831289429" sldId="2147483669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1724376906" sldId="2147483670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5506178" sldId="2147483671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05758533" sldId="2147483672"/>
          </pc:sldLayoutMkLst>
        </pc:sldLayoutChg>
      </pc:sldMasterChg>
    </pc:docChg>
  </pc:docChgLst>
  <pc:docChgLst>
    <pc:chgData name="Овдієнко Андрій Володимирович" userId="S::ovdiienko.a22@fpm.dnu.edu.ua::6b573790-6a11-42fd-a17c-bc68b841d450" providerId="AD" clId="Web-{B5E11651-F544-0885-23E6-9CB467AF20DB}"/>
    <pc:docChg chg="modSld">
      <pc:chgData name="Овдієнко Андрій Володимирович" userId="S::ovdiienko.a22@fpm.dnu.edu.ua::6b573790-6a11-42fd-a17c-bc68b841d450" providerId="AD" clId="Web-{B5E11651-F544-0885-23E6-9CB467AF20DB}" dt="2023-12-09T19:28:58.719" v="1" actId="1076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B5E11651-F544-0885-23E6-9CB467AF20DB}" dt="2023-12-09T19:28:58.719" v="1" actId="1076"/>
        <pc:sldMkLst>
          <pc:docMk/>
          <pc:sldMk cId="4259493420" sldId="262"/>
        </pc:sldMkLst>
        <pc:spChg chg="mod">
          <ac:chgData name="Овдієнко Андрій Володимирович" userId="S::ovdiienko.a22@fpm.dnu.edu.ua::6b573790-6a11-42fd-a17c-bc68b841d450" providerId="AD" clId="Web-{B5E11651-F544-0885-23E6-9CB467AF20DB}" dt="2023-12-09T19:28:58.719" v="1" actId="1076"/>
          <ac:spMkLst>
            <pc:docMk/>
            <pc:sldMk cId="4259493420" sldId="262"/>
            <ac:spMk id="2" creationId="{B235C9A4-36FE-70E7-2948-92976E7AA17E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A0B9A726-B17D-9553-D48B-BF1C46D447ED}"/>
    <pc:docChg chg="addSld modSld">
      <pc:chgData name="Овдієнко Андрій Володимирович" userId="S::ovdiienko.a22@fpm.dnu.edu.ua::6b573790-6a11-42fd-a17c-bc68b841d450" providerId="AD" clId="Web-{A0B9A726-B17D-9553-D48B-BF1C46D447ED}" dt="2023-12-09T18:54:19.149" v="34" actId="14100"/>
      <pc:docMkLst>
        <pc:docMk/>
      </pc:docMkLst>
      <pc:sldChg chg="addSp modSp">
        <pc:chgData name="Овдієнко Андрій Володимирович" userId="S::ovdiienko.a22@fpm.dnu.edu.ua::6b573790-6a11-42fd-a17c-bc68b841d450" providerId="AD" clId="Web-{A0B9A726-B17D-9553-D48B-BF1C46D447ED}" dt="2023-12-09T18:52:17.738" v="15" actId="1076"/>
        <pc:sldMkLst>
          <pc:docMk/>
          <pc:sldMk cId="2923732130" sldId="258"/>
        </pc:sldMkLst>
        <pc:picChg chg="add mod">
          <ac:chgData name="Овдієнко Андрій Володимирович" userId="S::ovdiienko.a22@fpm.dnu.edu.ua::6b573790-6a11-42fd-a17c-bc68b841d450" providerId="AD" clId="Web-{A0B9A726-B17D-9553-D48B-BF1C46D447ED}" dt="2023-12-09T18:52:15.691" v="14" actId="1076"/>
          <ac:picMkLst>
            <pc:docMk/>
            <pc:sldMk cId="2923732130" sldId="258"/>
            <ac:picMk id="4" creationId="{57BCBE5E-966A-AA65-4F2B-CF7203E186B8}"/>
          </ac:picMkLst>
        </pc:picChg>
        <pc:picChg chg="add mod">
          <ac:chgData name="Овдієнко Андрій Володимирович" userId="S::ovdiienko.a22@fpm.dnu.edu.ua::6b573790-6a11-42fd-a17c-bc68b841d450" providerId="AD" clId="Web-{A0B9A726-B17D-9553-D48B-BF1C46D447ED}" dt="2023-12-09T18:52:17.738" v="15" actId="1076"/>
          <ac:picMkLst>
            <pc:docMk/>
            <pc:sldMk cId="2923732130" sldId="258"/>
            <ac:picMk id="5" creationId="{2A6D06B9-0B5C-2DFF-1B86-16C370BA1A28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A0B9A726-B17D-9553-D48B-BF1C46D447ED}" dt="2023-12-09T18:54:19.149" v="34" actId="14100"/>
        <pc:sldMkLst>
          <pc:docMk/>
          <pc:sldMk cId="1219833801" sldId="259"/>
        </pc:sldMkLst>
        <pc:spChg chg="mod">
          <ac:chgData name="Овдієнко Андрій Володимирович" userId="S::ovdiienko.a22@fpm.dnu.edu.ua::6b573790-6a11-42fd-a17c-bc68b841d450" providerId="AD" clId="Web-{A0B9A726-B17D-9553-D48B-BF1C46D447ED}" dt="2023-12-09T18:54:09.336" v="32" actId="14100"/>
          <ac:spMkLst>
            <pc:docMk/>
            <pc:sldMk cId="1219833801" sldId="259"/>
            <ac:spMk id="2" creationId="{61691F10-BDA6-7322-B363-DEF58F5FD1C1}"/>
          </ac:spMkLst>
        </pc:spChg>
        <pc:spChg chg="del">
          <ac:chgData name="Овдієнко Андрій Володимирович" userId="S::ovdiienko.a22@fpm.dnu.edu.ua::6b573790-6a11-42fd-a17c-bc68b841d450" providerId="AD" clId="Web-{A0B9A726-B17D-9553-D48B-BF1C46D447ED}" dt="2023-12-09T18:53:10.459" v="19"/>
          <ac:spMkLst>
            <pc:docMk/>
            <pc:sldMk cId="1219833801" sldId="259"/>
            <ac:spMk id="3" creationId="{44B650F8-55DC-8660-B98E-A3339FD9828C}"/>
          </ac:spMkLst>
        </pc:spChg>
        <pc:spChg chg="add mod">
          <ac:chgData name="Овдієнко Андрій Володимирович" userId="S::ovdiienko.a22@fpm.dnu.edu.ua::6b573790-6a11-42fd-a17c-bc68b841d450" providerId="AD" clId="Web-{A0B9A726-B17D-9553-D48B-BF1C46D447ED}" dt="2023-12-09T18:54:19.149" v="34" actId="14100"/>
          <ac:spMkLst>
            <pc:docMk/>
            <pc:sldMk cId="1219833801" sldId="259"/>
            <ac:spMk id="4" creationId="{D396A73D-D367-6D34-FC96-E084F4FF2807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0A5ED51E-59C1-FF56-5B09-80656F05BFEB}"/>
    <pc:docChg chg="addSld delSld modSld">
      <pc:chgData name="Овдієнко Андрій Володимирович" userId="S::ovdiienko.a22@fpm.dnu.edu.ua::6b573790-6a11-42fd-a17c-bc68b841d450" providerId="AD" clId="Web-{0A5ED51E-59C1-FF56-5B09-80656F05BFEB}" dt="2023-12-11T18:59:52.548" v="3"/>
      <pc:docMkLst>
        <pc:docMk/>
      </pc:docMkLst>
      <pc:sldChg chg="delSp new del">
        <pc:chgData name="Овдієнко Андрій Володимирович" userId="S::ovdiienko.a22@fpm.dnu.edu.ua::6b573790-6a11-42fd-a17c-bc68b841d450" providerId="AD" clId="Web-{0A5ED51E-59C1-FF56-5B09-80656F05BFEB}" dt="2023-12-11T18:59:52.548" v="3"/>
        <pc:sldMkLst>
          <pc:docMk/>
          <pc:sldMk cId="1882511954" sldId="263"/>
        </pc:sldMkLst>
        <pc:spChg chg="del">
          <ac:chgData name="Овдієнко Андрій Володимирович" userId="S::ovdiienko.a22@fpm.dnu.edu.ua::6b573790-6a11-42fd-a17c-bc68b841d450" providerId="AD" clId="Web-{0A5ED51E-59C1-FF56-5B09-80656F05BFEB}" dt="2023-12-11T14:06:23.425" v="2"/>
          <ac:spMkLst>
            <pc:docMk/>
            <pc:sldMk cId="1882511954" sldId="263"/>
            <ac:spMk id="2" creationId="{E7F8BBCE-9C63-B504-7D33-36923DC0A684}"/>
          </ac:spMkLst>
        </pc:spChg>
        <pc:spChg chg="del">
          <ac:chgData name="Овдієнко Андрій Володимирович" userId="S::ovdiienko.a22@fpm.dnu.edu.ua::6b573790-6a11-42fd-a17c-bc68b841d450" providerId="AD" clId="Web-{0A5ED51E-59C1-FF56-5B09-80656F05BFEB}" dt="2023-12-11T14:06:21.514" v="1"/>
          <ac:spMkLst>
            <pc:docMk/>
            <pc:sldMk cId="1882511954" sldId="263"/>
            <ac:spMk id="3" creationId="{479BD0E3-C473-36E5-77FF-55D76D9C5651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F7200EFE-AFC1-CFCE-E7AF-B9BE97DA4F15}"/>
    <pc:docChg chg="addSld modSld">
      <pc:chgData name="Овдієнко Андрій Володимирович" userId="S::ovdiienko.a22@fpm.dnu.edu.ua::6b573790-6a11-42fd-a17c-bc68b841d450" providerId="AD" clId="Web-{F7200EFE-AFC1-CFCE-E7AF-B9BE97DA4F15}" dt="2023-12-09T18:41:00.523" v="86" actId="20577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F7200EFE-AFC1-CFCE-E7AF-B9BE97DA4F15}" dt="2023-12-09T18:28:04.002" v="0" actId="14100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28:04.002" v="0" actId="14100"/>
          <ac:spMkLst>
            <pc:docMk/>
            <pc:sldMk cId="3930024240" sldId="256"/>
            <ac:spMk id="3" creationId="{E2A286E7-4AC7-284C-DACD-EBFD068BF559}"/>
          </ac:spMkLst>
        </pc:spChg>
      </pc:sldChg>
      <pc:sldChg chg="addSp delSp modSp new">
        <pc:chgData name="Овдієнко Андрій Володимирович" userId="S::ovdiienko.a22@fpm.dnu.edu.ua::6b573790-6a11-42fd-a17c-bc68b841d450" providerId="AD" clId="Web-{F7200EFE-AFC1-CFCE-E7AF-B9BE97DA4F15}" dt="2023-12-09T18:40:28.944" v="80" actId="20577"/>
        <pc:sldMkLst>
          <pc:docMk/>
          <pc:sldMk cId="1689789898" sldId="257"/>
        </pc:sldMkLst>
        <pc:spChg chg="del">
          <ac:chgData name="Овдієнко Андрій Володимирович" userId="S::ovdiienko.a22@fpm.dnu.edu.ua::6b573790-6a11-42fd-a17c-bc68b841d450" providerId="AD" clId="Web-{F7200EFE-AFC1-CFCE-E7AF-B9BE97DA4F15}" dt="2023-12-09T18:30:48.897" v="2"/>
          <ac:spMkLst>
            <pc:docMk/>
            <pc:sldMk cId="1689789898" sldId="257"/>
            <ac:spMk id="2" creationId="{1C3963A7-CAE8-E6B3-2DEA-1AD3185BDFB3}"/>
          </ac:spMkLst>
        </pc:spChg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40:28.944" v="80" actId="20577"/>
          <ac:spMkLst>
            <pc:docMk/>
            <pc:sldMk cId="1689789898" sldId="257"/>
            <ac:spMk id="3" creationId="{FA1003FC-3E83-5231-1818-F39FB4681BE7}"/>
          </ac:spMkLst>
        </pc:spChg>
        <pc:spChg chg="add mod">
          <ac:chgData name="Овдієнко Андрій Володимирович" userId="S::ovdiienko.a22@fpm.dnu.edu.ua::6b573790-6a11-42fd-a17c-bc68b841d450" providerId="AD" clId="Web-{F7200EFE-AFC1-CFCE-E7AF-B9BE97DA4F15}" dt="2023-12-09T18:38:02.706" v="50" actId="20577"/>
          <ac:spMkLst>
            <pc:docMk/>
            <pc:sldMk cId="1689789898" sldId="257"/>
            <ac:spMk id="4" creationId="{07B153EF-5A38-6401-0B9C-D1C739C9787A}"/>
          </ac:spMkLst>
        </pc:spChg>
        <pc:picChg chg="add mod">
          <ac:chgData name="Овдієнко Андрій Володимирович" userId="S::ovdiienko.a22@fpm.dnu.edu.ua::6b573790-6a11-42fd-a17c-bc68b841d450" providerId="AD" clId="Web-{F7200EFE-AFC1-CFCE-E7AF-B9BE97DA4F15}" dt="2023-12-09T18:39:53.303" v="73" actId="1076"/>
          <ac:picMkLst>
            <pc:docMk/>
            <pc:sldMk cId="1689789898" sldId="257"/>
            <ac:picMk id="5" creationId="{9A0FDB91-FED7-E488-B1EF-B985882422F4}"/>
          </ac:picMkLst>
        </pc:picChg>
        <pc:picChg chg="add mod">
          <ac:chgData name="Овдієнко Андрій Володимирович" userId="S::ovdiienko.a22@fpm.dnu.edu.ua::6b573790-6a11-42fd-a17c-bc68b841d450" providerId="AD" clId="Web-{F7200EFE-AFC1-CFCE-E7AF-B9BE97DA4F15}" dt="2023-12-09T18:39:54.334" v="74" actId="1076"/>
          <ac:picMkLst>
            <pc:docMk/>
            <pc:sldMk cId="1689789898" sldId="257"/>
            <ac:picMk id="6" creationId="{74E86E1B-9E48-4BDE-C67F-8F075BAEE253}"/>
          </ac:picMkLst>
        </pc:picChg>
      </pc:sldChg>
      <pc:sldChg chg="modSp new">
        <pc:chgData name="Овдієнко Андрій Володимирович" userId="S::ovdiienko.a22@fpm.dnu.edu.ua::6b573790-6a11-42fd-a17c-bc68b841d450" providerId="AD" clId="Web-{F7200EFE-AFC1-CFCE-E7AF-B9BE97DA4F15}" dt="2023-12-09T18:41:00.523" v="86" actId="20577"/>
        <pc:sldMkLst>
          <pc:docMk/>
          <pc:sldMk cId="2923732130" sldId="258"/>
        </pc:sldMkLst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41:00.523" v="86" actId="20577"/>
          <ac:spMkLst>
            <pc:docMk/>
            <pc:sldMk cId="2923732130" sldId="258"/>
            <ac:spMk id="2" creationId="{91589768-045B-CF1D-FB12-B4A5138447DE}"/>
          </ac:spMkLst>
        </pc:spChg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37:56.456" v="49" actId="20577"/>
          <ac:spMkLst>
            <pc:docMk/>
            <pc:sldMk cId="2923732130" sldId="258"/>
            <ac:spMk id="3" creationId="{0A3EAEE0-907A-19B4-2E2A-11D0D5C1F56F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5B4ECA80-E7D9-8BCD-5B77-494427F292FF}"/>
    <pc:docChg chg="addSld modSld">
      <pc:chgData name="Овдієнко Андрій Володимирович" userId="S::ovdiienko.a22@fpm.dnu.edu.ua::6b573790-6a11-42fd-a17c-bc68b841d450" providerId="AD" clId="Web-{5B4ECA80-E7D9-8BCD-5B77-494427F292FF}" dt="2023-12-09T19:27:47.237" v="159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5B4ECA80-E7D9-8BCD-5B77-494427F292FF}" dt="2023-12-09T19:14:47.263" v="110" actId="20577"/>
        <pc:sldMkLst>
          <pc:docMk/>
          <pc:sldMk cId="1689789898" sldId="257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0:52.861" v="69" actId="14100"/>
          <ac:spMkLst>
            <pc:docMk/>
            <pc:sldMk cId="1689789898" sldId="257"/>
            <ac:spMk id="3" creationId="{FA1003FC-3E83-5231-1818-F39FB4681BE7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4:47.263" v="110" actId="20577"/>
          <ac:spMkLst>
            <pc:docMk/>
            <pc:sldMk cId="1689789898" sldId="257"/>
            <ac:spMk id="4" creationId="{07B153EF-5A38-6401-0B9C-D1C739C9787A}"/>
          </ac:spMkLst>
        </pc:spChg>
      </pc:sldChg>
      <pc:sldChg chg="modSp">
        <pc:chgData name="Овдієнко Андрій Володимирович" userId="S::ovdiienko.a22@fpm.dnu.edu.ua::6b573790-6a11-42fd-a17c-bc68b841d450" providerId="AD" clId="Web-{5B4ECA80-E7D9-8BCD-5B77-494427F292FF}" dt="2023-12-09T19:25:06.417" v="132" actId="1076"/>
        <pc:sldMkLst>
          <pc:docMk/>
          <pc:sldMk cId="2923732130" sldId="258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4:58.933" v="130" actId="1076"/>
          <ac:spMkLst>
            <pc:docMk/>
            <pc:sldMk cId="2923732130" sldId="258"/>
            <ac:spMk id="2" creationId="{91589768-045B-CF1D-FB12-B4A5138447DE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5:01.295" v="113" actId="20577"/>
          <ac:spMkLst>
            <pc:docMk/>
            <pc:sldMk cId="2923732130" sldId="258"/>
            <ac:spMk id="3" creationId="{0A3EAEE0-907A-19B4-2E2A-11D0D5C1F56F}"/>
          </ac:spMkLst>
        </pc:spChg>
        <pc:picChg chg="mod">
          <ac:chgData name="Овдієнко Андрій Володимирович" userId="S::ovdiienko.a22@fpm.dnu.edu.ua::6b573790-6a11-42fd-a17c-bc68b841d450" providerId="AD" clId="Web-{5B4ECA80-E7D9-8BCD-5B77-494427F292FF}" dt="2023-12-09T19:25:06.417" v="132" actId="1076"/>
          <ac:picMkLst>
            <pc:docMk/>
            <pc:sldMk cId="2923732130" sldId="258"/>
            <ac:picMk id="4" creationId="{57BCBE5E-966A-AA65-4F2B-CF7203E186B8}"/>
          </ac:picMkLst>
        </pc:picChg>
        <pc:picChg chg="mod">
          <ac:chgData name="Овдієнко Андрій Володимирович" userId="S::ovdiienko.a22@fpm.dnu.edu.ua::6b573790-6a11-42fd-a17c-bc68b841d450" providerId="AD" clId="Web-{5B4ECA80-E7D9-8BCD-5B77-494427F292FF}" dt="2023-12-09T19:25:03.792" v="131" actId="1076"/>
          <ac:picMkLst>
            <pc:docMk/>
            <pc:sldMk cId="2923732130" sldId="258"/>
            <ac:picMk id="5" creationId="{2A6D06B9-0B5C-2DFF-1B86-16C370BA1A28}"/>
          </ac:picMkLst>
        </pc:picChg>
      </pc:sldChg>
      <pc:sldChg chg="addSp delSp modSp mod setBg">
        <pc:chgData name="Овдієнко Андрій Володимирович" userId="S::ovdiienko.a22@fpm.dnu.edu.ua::6b573790-6a11-42fd-a17c-bc68b841d450" providerId="AD" clId="Web-{5B4ECA80-E7D9-8BCD-5B77-494427F292FF}" dt="2023-12-09T19:11:11.612" v="71" actId="20577"/>
        <pc:sldMkLst>
          <pc:docMk/>
          <pc:sldMk cId="1219833801" sldId="259"/>
        </pc:sldMkLst>
        <pc:spChg chg="add del mod replId">
          <ac:chgData name="Овдієнко Андрій Володимирович" userId="S::ovdiienko.a22@fpm.dnu.edu.ua::6b573790-6a11-42fd-a17c-bc68b841d450" providerId="AD" clId="Web-{5B4ECA80-E7D9-8BCD-5B77-494427F292FF}" dt="2023-12-09T19:11:11.612" v="71" actId="20577"/>
          <ac:spMkLst>
            <pc:docMk/>
            <pc:sldMk cId="1219833801" sldId="259"/>
            <ac:spMk id="2" creationId="{61691F10-BDA6-7322-B363-DEF58F5FD1C1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2" creationId="{CF24DF59-E77D-5358-C80E-76AD5FBEADB3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4" creationId="{38AD0DA7-AB54-0ABB-0A20-31CF368FBCE6}"/>
          </ac:spMkLst>
        </pc:spChg>
        <pc:sp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6:45.193" v="10"/>
          <ac:spMkLst>
            <pc:docMk/>
            <pc:sldMk cId="1219833801" sldId="259"/>
            <ac:spMk id="4" creationId="{D396A73D-D367-6D34-FC96-E084F4FF2807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22" creationId="{DC05F582-AA63-4A8C-915E-66057E4BEEA9}"/>
          </ac:spMkLst>
        </pc:spChg>
        <pc:gr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grpSpMkLst>
            <pc:docMk/>
            <pc:sldMk cId="1219833801" sldId="259"/>
            <ac:grpSpMk id="10" creationId="{30D050C3-946A-4155-B469-3FE5492E6E91}"/>
          </ac:grpSpMkLst>
        </pc:grpChg>
        <pc:pic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picMkLst>
            <pc:docMk/>
            <pc:sldMk cId="1219833801" sldId="259"/>
            <ac:picMk id="3" creationId="{31BE07BF-4128-3118-80AD-625AE6BF7871}"/>
          </ac:picMkLst>
        </pc:picChg>
        <pc:pic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7:52.650" v="11"/>
          <ac:picMkLst>
            <pc:docMk/>
            <pc:sldMk cId="1219833801" sldId="259"/>
            <ac:picMk id="3" creationId="{A5DCC1F2-6947-1A13-925A-7B22F91092D7}"/>
          </ac:picMkLst>
        </pc:picChg>
        <pc:pic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8:21.323" v="20" actId="1076"/>
          <ac:picMkLst>
            <pc:docMk/>
            <pc:sldMk cId="1219833801" sldId="259"/>
            <ac:picMk id="5" creationId="{6D6C940A-76C3-412C-7CCF-A5DD0077347C}"/>
          </ac:picMkLst>
        </pc:picChg>
        <pc:pic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picMkLst>
            <pc:docMk/>
            <pc:sldMk cId="1219833801" sldId="259"/>
            <ac:picMk id="5" creationId="{F2C1F627-E031-EF3C-C297-95C6E9666914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08:28.401" v="21" actId="1076"/>
          <ac:picMkLst>
            <pc:docMk/>
            <pc:sldMk cId="1219833801" sldId="259"/>
            <ac:picMk id="6" creationId="{DA759EC9-34C8-9822-F296-950269D6CD4E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5B4ECA80-E7D9-8BCD-5B77-494427F292FF}" dt="2023-12-09T19:22:49.067" v="129" actId="14100"/>
        <pc:sldMkLst>
          <pc:docMk/>
          <pc:sldMk cId="3714066643" sldId="260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2:49.067" v="129" actId="14100"/>
          <ac:spMkLst>
            <pc:docMk/>
            <pc:sldMk cId="3714066643" sldId="260"/>
            <ac:spMk id="2" creationId="{3593541A-582B-52D4-AE26-FF18C3752E70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2:36.754" v="128" actId="1076"/>
          <ac:spMkLst>
            <pc:docMk/>
            <pc:sldMk cId="3714066643" sldId="260"/>
            <ac:spMk id="3" creationId="{B55339BF-2031-1FCE-FD6C-15A44E1D6491}"/>
          </ac:spMkLst>
        </pc:sp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17:33.271" v="119" actId="1076"/>
          <ac:picMkLst>
            <pc:docMk/>
            <pc:sldMk cId="3714066643" sldId="260"/>
            <ac:picMk id="4" creationId="{3DD72FBA-262D-1164-3F9F-5CED99771D6D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2:25.660" v="124" actId="1076"/>
          <ac:picMkLst>
            <pc:docMk/>
            <pc:sldMk cId="3714066643" sldId="260"/>
            <ac:picMk id="5" creationId="{8A879B8B-2C4B-DD64-E6F8-A2572DB7A05F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2:30.816" v="127" actId="1076"/>
          <ac:picMkLst>
            <pc:docMk/>
            <pc:sldMk cId="3714066643" sldId="260"/>
            <ac:picMk id="6" creationId="{D4C7E910-41C6-C2A9-1488-706517B68CFC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5B4ECA80-E7D9-8BCD-5B77-494427F292FF}" dt="2023-12-09T19:27:12.298" v="146" actId="14100"/>
        <pc:sldMkLst>
          <pc:docMk/>
          <pc:sldMk cId="305853514" sldId="261"/>
        </pc:sldMkLst>
        <pc:spChg chg="del">
          <ac:chgData name="Овдієнко Андрій Володимирович" userId="S::ovdiienko.a22@fpm.dnu.edu.ua::6b573790-6a11-42fd-a17c-bc68b841d450" providerId="AD" clId="Web-{5B4ECA80-E7D9-8BCD-5B77-494427F292FF}" dt="2023-12-09T19:25:58.779" v="140"/>
          <ac:spMkLst>
            <pc:docMk/>
            <pc:sldMk cId="305853514" sldId="261"/>
            <ac:spMk id="2" creationId="{88639986-4343-0F63-2E1C-CC0713AD954A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7:12.298" v="146" actId="14100"/>
          <ac:spMkLst>
            <pc:docMk/>
            <pc:sldMk cId="305853514" sldId="261"/>
            <ac:spMk id="3" creationId="{FC031E9D-03A5-FCCB-1CBF-F8746CF02B66}"/>
          </ac:spMkLst>
        </pc:sp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6:59.157" v="144" actId="1076"/>
          <ac:picMkLst>
            <pc:docMk/>
            <pc:sldMk cId="305853514" sldId="261"/>
            <ac:picMk id="4" creationId="{ECD8FB6F-DF07-8F6C-5A6D-0200FA5F3090}"/>
          </ac:picMkLst>
        </pc:picChg>
      </pc:sldChg>
      <pc:sldChg chg="addSp delSp modSp new mod setBg">
        <pc:chgData name="Овдієнко Андрій Володимирович" userId="S::ovdiienko.a22@fpm.dnu.edu.ua::6b573790-6a11-42fd-a17c-bc68b841d450" providerId="AD" clId="Web-{5B4ECA80-E7D9-8BCD-5B77-494427F292FF}" dt="2023-12-09T19:27:47.237" v="159"/>
        <pc:sldMkLst>
          <pc:docMk/>
          <pc:sldMk cId="4259493420" sldId="262"/>
        </pc:sldMkLst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2" creationId="{B235C9A4-36FE-70E7-2948-92976E7AA17E}"/>
          </ac:spMkLst>
        </pc:spChg>
        <pc:spChg chg="del mod">
          <ac:chgData name="Овдієнко Андрій Володимирович" userId="S::ovdiienko.a22@fpm.dnu.edu.ua::6b573790-6a11-42fd-a17c-bc68b841d450" providerId="AD" clId="Web-{5B4ECA80-E7D9-8BCD-5B77-494427F292FF}" dt="2023-12-09T19:27:26.299" v="149"/>
          <ac:spMkLst>
            <pc:docMk/>
            <pc:sldMk cId="4259493420" sldId="262"/>
            <ac:spMk id="3" creationId="{02A6C6AE-03CF-B97C-B841-AF9A93D35D72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4" creationId="{C07E1A07-B0F5-06D8-D35C-52171070E34D}"/>
          </ac:spMkLst>
        </pc:spChg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19" creationId="{6DC8E2D9-6729-4614-8667-C1016D3182E4}"/>
          </ac:spMkLst>
        </pc:spChg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21" creationId="{9B9AACA9-BD92-429F-8047-0731DB46F99F}"/>
          </ac:spMkLst>
        </pc:spChg>
        <pc:gr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grpSpMkLst>
            <pc:docMk/>
            <pc:sldMk cId="4259493420" sldId="262"/>
            <ac:grpSpMk id="7" creationId="{BF4E480B-94D6-46F9-A2B6-B98D311FDC19}"/>
          </ac:grpSpMkLst>
        </pc:grpChg>
        <pc:gr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grpSpMkLst>
            <pc:docMk/>
            <pc:sldMk cId="4259493420" sldId="262"/>
            <ac:grpSpMk id="23" creationId="{B046D8F9-B18B-42F5-B320-22E156F4C0C8}"/>
          </ac:grpSpMkLst>
        </pc:gr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6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6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2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8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76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8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5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5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8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86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6/20/2024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‹№›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648839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55DFF-B952-F0BE-8606-05C0327FA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03" y="-608"/>
            <a:ext cx="11101135" cy="19948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" sz="6200" b="1" dirty="0">
                <a:latin typeface="Times New Roman"/>
                <a:ea typeface="+mj-lt"/>
                <a:cs typeface="+mj-lt"/>
              </a:rPr>
              <a:t>Комп'ютерно-технологічна практика</a:t>
            </a:r>
            <a:endParaRPr lang="uk-UA" sz="6200" b="1" dirty="0">
              <a:latin typeface="Times New Roman"/>
              <a:ea typeface="+mj-lt"/>
              <a:cs typeface="+mj-l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6A205DB-B344-8E80-05C0-B9929328B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04" y="3911410"/>
            <a:ext cx="5884394" cy="2489506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Виконав: 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Студент групи ПА-22-2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err="1">
                <a:latin typeface="Times New Roman"/>
                <a:cs typeface="Times New Roman"/>
              </a:rPr>
              <a:t>Овдієнко</a:t>
            </a:r>
            <a:r>
              <a:rPr lang="uk-UA" sz="2400" cap="all" dirty="0">
                <a:latin typeface="Times New Roman"/>
                <a:cs typeface="Times New Roman"/>
              </a:rPr>
              <a:t> Андрій Володимирович</a:t>
            </a:r>
            <a:endParaRPr lang="uk-UA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20000"/>
              </a:lnSpc>
              <a:buNone/>
            </a:pPr>
            <a:endParaRPr lang="uk-UA" sz="2400" cap="all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Керівник: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 err="1">
                <a:latin typeface="Times New Roman"/>
                <a:cs typeface="Times New Roman"/>
              </a:rPr>
              <a:t>Сірик</a:t>
            </a:r>
            <a:r>
              <a:rPr lang="uk-UA" sz="2400" cap="all" dirty="0">
                <a:latin typeface="Times New Roman"/>
                <a:cs typeface="Times New Roman"/>
              </a:rPr>
              <a:t> Світлана Федорівна.</a:t>
            </a:r>
            <a:endParaRPr lang="uk-UA" sz="2400">
              <a:latin typeface="Times New Roman"/>
              <a:cs typeface="Times New Roman"/>
            </a:endParaRPr>
          </a:p>
          <a:p>
            <a:pPr marL="0" indent="0">
              <a:lnSpc>
                <a:spcPct val="120000"/>
              </a:lnSpc>
              <a:buNone/>
            </a:pPr>
            <a:endParaRPr lang="uk-UA" sz="2400" dirty="0">
              <a:latin typeface="Times New Roman"/>
              <a:cs typeface="Times New Roman"/>
            </a:endParaRPr>
          </a:p>
        </p:txBody>
      </p:sp>
      <p:sp>
        <p:nvSpPr>
          <p:cNvPr id="5" name="Підзаголовок 2">
            <a:extLst>
              <a:ext uri="{FF2B5EF4-FFF2-40B4-BE49-F238E27FC236}">
                <a16:creationId xmlns:a16="http://schemas.microsoft.com/office/drawing/2014/main" id="{DF922657-CADD-6B01-5163-1E9E4CE93CA3}"/>
              </a:ext>
            </a:extLst>
          </p:cNvPr>
          <p:cNvSpPr txBox="1">
            <a:spLocks/>
          </p:cNvSpPr>
          <p:nvPr/>
        </p:nvSpPr>
        <p:spPr>
          <a:xfrm>
            <a:off x="529786" y="1990440"/>
            <a:ext cx="11127361" cy="1740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uk-UA" sz="2400" dirty="0">
                <a:latin typeface="Times New Roman"/>
                <a:cs typeface="Calibri"/>
              </a:rPr>
              <a:t>Із дисципліни професійної підготовки</a:t>
            </a:r>
            <a:endParaRPr lang="uk-UA"/>
          </a:p>
          <a:p>
            <a:pPr algn="ctr">
              <a:lnSpc>
                <a:spcPct val="150000"/>
              </a:lnSpc>
            </a:pPr>
            <a:r>
              <a:rPr lang="uk-UA" sz="2400" dirty="0">
                <a:latin typeface="Times New Roman"/>
                <a:cs typeface="Calibri"/>
              </a:rPr>
              <a:t>на тему: "Візуальне програмування в середовищі </a:t>
            </a:r>
            <a:r>
              <a:rPr lang="uk-UA" sz="2400" err="1">
                <a:latin typeface="Times New Roman"/>
                <a:cs typeface="Calibri"/>
              </a:rPr>
              <a:t>Visual</a:t>
            </a:r>
            <a:r>
              <a:rPr lang="uk-UA" sz="2400" dirty="0">
                <a:latin typeface="Times New Roman"/>
                <a:cs typeface="Calibri"/>
              </a:rPr>
              <a:t> </a:t>
            </a:r>
            <a:r>
              <a:rPr lang="uk-UA" sz="2400" err="1">
                <a:latin typeface="Times New Roman"/>
                <a:cs typeface="Calibri"/>
              </a:rPr>
              <a:t>Studio</a:t>
            </a:r>
            <a:r>
              <a:rPr lang="uk-UA" sz="2400" dirty="0">
                <a:latin typeface="Times New Roman"/>
                <a:cs typeface="Calibri"/>
              </a:rPr>
              <a:t> </a:t>
            </a:r>
            <a:r>
              <a:rPr lang="uk-UA" sz="2400" err="1">
                <a:latin typeface="Times New Roman"/>
                <a:cs typeface="Calibri"/>
              </a:rPr>
              <a:t>Code</a:t>
            </a:r>
            <a:r>
              <a:rPr lang="uk-UA" sz="2400" dirty="0">
                <a:latin typeface="Times New Roman"/>
                <a:cs typeface="Calibri"/>
              </a:rPr>
              <a:t>"</a:t>
            </a:r>
            <a:endParaRPr lang="uk-UA" sz="2400">
              <a:latin typeface="Times New Roman"/>
              <a:cs typeface="Times New Roman"/>
            </a:endParaRPr>
          </a:p>
        </p:txBody>
      </p:sp>
      <p:pic>
        <p:nvPicPr>
          <p:cNvPr id="12" name="Рисунок 11" descr="Зображення, що містить одежа, особа, Обличчя людини, нашийник&#10;&#10;Опис створено автоматично">
            <a:extLst>
              <a:ext uri="{FF2B5EF4-FFF2-40B4-BE49-F238E27FC236}">
                <a16:creationId xmlns:a16="http://schemas.microsoft.com/office/drawing/2014/main" id="{932DDD50-47FE-406A-D12B-ADB400DA8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383" y="3749863"/>
            <a:ext cx="1875329" cy="281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20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3B2B44-59A0-5788-36A3-047D6D90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11114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Зберегти/ відкрити файл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3D8EB1D-19D8-615A-3407-35B8D1EB4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40745"/>
            <a:ext cx="11101136" cy="17150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/>
            <a:r>
              <a:rPr lang="uk-UA" sz="2400" dirty="0">
                <a:latin typeface="Times New Roman"/>
                <a:cs typeface="Times New Roman"/>
              </a:rPr>
              <a:t>Дані зберігаються у форматі ".</a:t>
            </a:r>
            <a:r>
              <a:rPr lang="uk-UA" sz="2400" err="1">
                <a:latin typeface="Times New Roman"/>
                <a:cs typeface="Times New Roman"/>
              </a:rPr>
              <a:t>txt</a:t>
            </a:r>
            <a:r>
              <a:rPr lang="uk-UA" sz="2400" dirty="0">
                <a:latin typeface="Times New Roman"/>
                <a:cs typeface="Times New Roman"/>
              </a:rPr>
              <a:t>".</a:t>
            </a:r>
            <a:endParaRPr lang="uk-UA"/>
          </a:p>
          <a:p>
            <a:pPr marL="342900" indent="-342900"/>
            <a:r>
              <a:rPr lang="uk-UA" sz="2400" dirty="0">
                <a:latin typeface="Times New Roman"/>
                <a:cs typeface="Times New Roman"/>
              </a:rPr>
              <a:t>Назву та шлях користувач вибирає самостійно.</a:t>
            </a:r>
          </a:p>
        </p:txBody>
      </p:sp>
      <p:pic>
        <p:nvPicPr>
          <p:cNvPr id="4" name="Рисунок 3" descr="Зображення, що містить текст, знімок екрана, Шрифт, ряд&#10;&#10;Опис створено автоматично">
            <a:extLst>
              <a:ext uri="{FF2B5EF4-FFF2-40B4-BE49-F238E27FC236}">
                <a16:creationId xmlns:a16="http://schemas.microsoft.com/office/drawing/2014/main" id="{2FA6C200-BDE7-A587-D788-206026467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6" y="3430173"/>
            <a:ext cx="5889523" cy="2856445"/>
          </a:xfrm>
          <a:prstGeom prst="rect">
            <a:avLst/>
          </a:prstGeom>
        </p:spPr>
      </p:pic>
      <p:pic>
        <p:nvPicPr>
          <p:cNvPr id="5" name="Рисунок 4" descr="Зображення, що містить текст, знімок екрана, Шрифт&#10;&#10;Опис створено автоматично">
            <a:extLst>
              <a:ext uri="{FF2B5EF4-FFF2-40B4-BE49-F238E27FC236}">
                <a16:creationId xmlns:a16="http://schemas.microsoft.com/office/drawing/2014/main" id="{711AD4FA-52F2-F62C-4EA3-5EFC4B90D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630" y="3420050"/>
            <a:ext cx="5914104" cy="288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19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9048C4-7505-F392-3DF3-8020BCE5A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21831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Висновки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CF68105-B2D6-E304-B58E-F884E9A64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381404"/>
            <a:ext cx="11101136" cy="39273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450215" algn="just"/>
            <a:r>
              <a:rPr lang="uk-UA" sz="2400" dirty="0">
                <a:latin typeface="Times New Roman"/>
                <a:cs typeface="Times New Roman"/>
              </a:rPr>
              <a:t>Під час проходження практики з комп’ютерних технологій я навчився візуальному програмуванню на C++ за допомогою графічної бібліотеки SFML.</a:t>
            </a:r>
          </a:p>
          <a:p>
            <a:pPr marL="269875" indent="0" algn="just">
              <a:buNone/>
            </a:pPr>
            <a:endParaRPr lang="uk-UA" sz="2400" dirty="0">
              <a:latin typeface="Times New Roman"/>
              <a:cs typeface="Times New Roman"/>
            </a:endParaRPr>
          </a:p>
          <a:p>
            <a:pPr marL="269875" indent="450215" algn="just"/>
            <a:r>
              <a:rPr lang="uk-UA" sz="2400" dirty="0">
                <a:latin typeface="Times New Roman"/>
                <a:cs typeface="Times New Roman"/>
              </a:rPr>
              <a:t>Тепер я можу створити додаток із різними кольорами та стилями. Знаю, як створювати різні точкові графіки з певними інтервалами та відтінками кольорів.</a:t>
            </a:r>
            <a:endParaRPr lang="uk-UA" sz="2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99754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9AACA9-BD92-429F-8047-0731DB46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46D8F9-B18B-42F5-B320-22E156F4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980DF08-8878-4A99-871A-573EBF4F3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E0FF3E7-007F-48E0-8352-89CE4375B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02DE4FC-8B38-40C7-A2F5-CBD4C6592E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C97C509-DDA4-4291-88B3-8E2B146099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6345897-50D9-424E-A94E-18A63AEE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66E6E08-BABA-49E9-884E-480584915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35C9A4-36FE-70E7-2948-92976E7A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487" y="2085338"/>
            <a:ext cx="9217026" cy="26923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/>
              <a:t>ДЯКУЮ ЗА УВАГУ</a:t>
            </a:r>
          </a:p>
        </p:txBody>
      </p:sp>
    </p:spTree>
    <p:extLst>
      <p:ext uri="{BB962C8B-B14F-4D97-AF65-F5344CB8AC3E}">
        <p14:creationId xmlns:p14="http://schemas.microsoft.com/office/powerpoint/2010/main" val="425949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204A5C-9F90-18B1-6494-5D33FE260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44" y="96456"/>
            <a:ext cx="11101135" cy="128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uk-UA" b="1" dirty="0">
                <a:latin typeface="Times New Roman"/>
                <a:cs typeface="Times New Roman"/>
              </a:rPr>
              <a:t>Постановка задачі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EB74886-38B6-1E13-CA0A-86DB7B51C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395" y="1379787"/>
            <a:ext cx="11445882" cy="29557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1. Вивчити базові можливості візуального програмування.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2. Вивчити базові можливості програмування графіки.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3. Зобразити блок-схему алгоритму для виведення на екран графіка функції.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4. Написати програму для виведення на екран графіка функції, а також програму для підготовки даних.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5. Підготувати звіт про виконання завдання.</a:t>
            </a:r>
            <a:endParaRPr lang="uk-UA" sz="240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uk-UA" sz="240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pic>
        <p:nvPicPr>
          <p:cNvPr id="5" name="Рисунок 4" descr="Зображення, що містить текст, Шрифт, почерк, білий&#10;&#10;Опис створено автоматично">
            <a:extLst>
              <a:ext uri="{FF2B5EF4-FFF2-40B4-BE49-F238E27FC236}">
                <a16:creationId xmlns:a16="http://schemas.microsoft.com/office/drawing/2014/main" id="{29E96A25-AC99-E9FD-C2B1-E302ED621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264" y="4400929"/>
            <a:ext cx="6096000" cy="224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49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71D014-B194-2B38-01C9-B1C31C65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Актуальність теми</a:t>
            </a:r>
            <a:endParaRPr lang="uk-UA" b="1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A67F253-08C3-2865-85B5-26310B52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712810"/>
            <a:ext cx="5201783" cy="44582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У сучасному світі графіки застосовуються в багатьох сферах.</a:t>
            </a:r>
          </a:p>
          <a:p>
            <a:pPr marL="269875" indent="-269875"/>
            <a:r>
              <a:rPr lang="uk" sz="2400" dirty="0">
                <a:latin typeface="Times New Roman"/>
                <a:ea typeface="+mn-lt"/>
                <a:cs typeface="+mn-lt"/>
              </a:rPr>
              <a:t>Графік - це наочне зображення кількісної залежності показників різних явищ, процесів тощо.</a:t>
            </a:r>
          </a:p>
          <a:p>
            <a:pPr marL="269875" indent="-269875"/>
            <a:r>
              <a:rPr lang="uk" sz="2400" dirty="0">
                <a:latin typeface="Times New Roman"/>
                <a:ea typeface="+mn-lt"/>
                <a:cs typeface="+mn-lt"/>
              </a:rPr>
              <a:t>Маючи графік, можна проаналізувати певну ситуацію та зробити висновки.</a:t>
            </a:r>
          </a:p>
        </p:txBody>
      </p:sp>
      <p:pic>
        <p:nvPicPr>
          <p:cNvPr id="4" name="Рисунок 3" descr="Зображення, що містить текст, схема, ряд, Графік&#10;&#10;Опис створено автоматично">
            <a:extLst>
              <a:ext uri="{FF2B5EF4-FFF2-40B4-BE49-F238E27FC236}">
                <a16:creationId xmlns:a16="http://schemas.microsoft.com/office/drawing/2014/main" id="{336D9F94-018E-3840-1D44-A214353F0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51" y="2108809"/>
            <a:ext cx="5324168" cy="353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0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EF1235-DF8F-4211-1C25-9A65A830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6" y="-774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Інтерфейс програми</a:t>
            </a:r>
            <a:endParaRPr lang="uk-UA"/>
          </a:p>
        </p:txBody>
      </p:sp>
      <p:pic>
        <p:nvPicPr>
          <p:cNvPr id="4" name="Місце для вмісту 3" descr="Зображення, що містить текст, знімок екрана, програмне забезпечення, монітор&#10;&#10;Опис створено автоматично">
            <a:extLst>
              <a:ext uri="{FF2B5EF4-FFF2-40B4-BE49-F238E27FC236}">
                <a16:creationId xmlns:a16="http://schemas.microsoft.com/office/drawing/2014/main" id="{AFE8E94C-F656-7546-05F0-107DEAE1C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5716" y="1810242"/>
            <a:ext cx="8814619" cy="4784508"/>
          </a:xfrm>
        </p:spPr>
      </p:pic>
    </p:spTree>
    <p:extLst>
      <p:ext uri="{BB962C8B-B14F-4D97-AF65-F5344CB8AC3E}">
        <p14:creationId xmlns:p14="http://schemas.microsoft.com/office/powerpoint/2010/main" val="268442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493F15-F19C-2B7D-3A88-634FCCE4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44" y="122311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Розмітка осей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F9C2468-508D-77D8-0AB1-1DB33A462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523" y="2101184"/>
            <a:ext cx="5426498" cy="44779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Нехай точка (x0, y0) - центр координат.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Тоді маючи певний крок - можна зробити одиничний відрізок відштовхуючись від (x0,y0).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Якщо одиничний відрізок існує і є точка центру координат - є певна кількість одиничних відрізків та їх нумерація. </a:t>
            </a:r>
          </a:p>
        </p:txBody>
      </p:sp>
      <p:pic>
        <p:nvPicPr>
          <p:cNvPr id="6" name="Рисунок 5" descr="Зображення, що містить текст, схема, знімок екрана, Шрифт&#10;&#10;Опис створено автоматично">
            <a:extLst>
              <a:ext uri="{FF2B5EF4-FFF2-40B4-BE49-F238E27FC236}">
                <a16:creationId xmlns:a16="http://schemas.microsoft.com/office/drawing/2014/main" id="{FEDFB8EB-D6A7-AE64-E403-4C288E87D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442" y="2326434"/>
            <a:ext cx="6096000" cy="403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5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9C8DEA-097F-E714-135B-E0205A9C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49" y="3049"/>
            <a:ext cx="11096219" cy="1306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Виведення графіків на екран</a:t>
            </a:r>
            <a:endParaRPr lang="uk-UA"/>
          </a:p>
        </p:txBody>
      </p:sp>
      <p:sp>
        <p:nvSpPr>
          <p:cNvPr id="7" name="Місце для вмісту 6">
            <a:extLst>
              <a:ext uri="{FF2B5EF4-FFF2-40B4-BE49-F238E27FC236}">
                <a16:creationId xmlns:a16="http://schemas.microsoft.com/office/drawing/2014/main" id="{3018376C-547C-9EF5-D242-80EED581B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256" y="1304043"/>
            <a:ext cx="10506928" cy="2199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Точковий на певному проміжку [A,B] із N кількістю точок.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Точки рівномірно віддалені одна від одної з кроком H=(B-A)/(N-1).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Якщо одна точка - середнє арифметичне між А та В - це і є наша єдина точка розрахунку.</a:t>
            </a:r>
          </a:p>
          <a:p>
            <a:pPr marL="0" indent="0">
              <a:buNone/>
            </a:pPr>
            <a:endParaRPr lang="uk-UA" sz="2400" dirty="0">
              <a:latin typeface="Times New Roman"/>
              <a:cs typeface="Times New Roman"/>
            </a:endParaRPr>
          </a:p>
        </p:txBody>
      </p:sp>
      <p:pic>
        <p:nvPicPr>
          <p:cNvPr id="9" name="Рисунок 8" descr="Зображення, що містить текст, ряд, знімок екрана, схема&#10;&#10;Опис створено автоматично">
            <a:extLst>
              <a:ext uri="{FF2B5EF4-FFF2-40B4-BE49-F238E27FC236}">
                <a16:creationId xmlns:a16="http://schemas.microsoft.com/office/drawing/2014/main" id="{2785FCE0-C497-A5F1-83EC-3DA8CF4F4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7846" y="16099259"/>
            <a:ext cx="6096000" cy="4030214"/>
          </a:xfrm>
          <a:prstGeom prst="rect">
            <a:avLst/>
          </a:prstGeom>
        </p:spPr>
      </p:pic>
      <p:pic>
        <p:nvPicPr>
          <p:cNvPr id="11" name="Рисунок 10" descr="Зображення, що містить текст, знімок екрана, монітор, схема&#10;&#10;Опис створено автоматично">
            <a:extLst>
              <a:ext uri="{FF2B5EF4-FFF2-40B4-BE49-F238E27FC236}">
                <a16:creationId xmlns:a16="http://schemas.microsoft.com/office/drawing/2014/main" id="{8E38A79C-EBFA-49F9-2B1E-88FAFCE8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777" y="3607010"/>
            <a:ext cx="5817601" cy="3184598"/>
          </a:xfrm>
          <a:prstGeom prst="rect">
            <a:avLst/>
          </a:prstGeom>
        </p:spPr>
      </p:pic>
      <p:pic>
        <p:nvPicPr>
          <p:cNvPr id="13" name="Рисунок 12" descr="Зображення, що містить текст, знімок екрана, монітор, програмне забезпечення&#10;&#10;Опис створено автоматично">
            <a:extLst>
              <a:ext uri="{FF2B5EF4-FFF2-40B4-BE49-F238E27FC236}">
                <a16:creationId xmlns:a16="http://schemas.microsoft.com/office/drawing/2014/main" id="{B7C5E652-76E1-36C0-35FC-BB398A6EB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8" y="3607117"/>
            <a:ext cx="5811229" cy="31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17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352BA-6BA9-2998-DD35-D3A419F62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6" y="-773"/>
            <a:ext cx="11101135" cy="15538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Переміщення графіків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A2C48EE-15CD-466A-8C05-9EE963ABB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878" y="1555494"/>
            <a:ext cx="11720568" cy="220176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ea typeface="+mn-lt"/>
                <a:cs typeface="+mn-lt"/>
              </a:rPr>
              <a:t>Ввівши коефіцієнт зсуву, можна перемістити графік відносно осі абсцис і ординат.</a:t>
            </a:r>
          </a:p>
          <a:p>
            <a:pPr marL="269875" indent="-269875"/>
            <a:r>
              <a:rPr lang="uk-UA" sz="2400" dirty="0">
                <a:latin typeface="Times New Roman"/>
                <a:ea typeface="+mn-lt"/>
                <a:cs typeface="+mn-lt"/>
              </a:rPr>
              <a:t>Маючи точки графіка, коефіцієнт зсуву та відповідний крок одиничного відрізка - можна додати до кожної змінної х (відняти від кожного y) наш коефіцієнт помножений на крок.</a:t>
            </a:r>
          </a:p>
        </p:txBody>
      </p:sp>
      <p:pic>
        <p:nvPicPr>
          <p:cNvPr id="4" name="Рисунок 3" descr="Зображення, що містить текст, знімок екрана, схема, Графік&#10;&#10;Опис створено автоматично">
            <a:extLst>
              <a:ext uri="{FF2B5EF4-FFF2-40B4-BE49-F238E27FC236}">
                <a16:creationId xmlns:a16="http://schemas.microsoft.com/office/drawing/2014/main" id="{D5009B43-B13B-65E4-F950-3D6CD328D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1" y="3759265"/>
            <a:ext cx="5456904" cy="2973121"/>
          </a:xfrm>
          <a:prstGeom prst="rect">
            <a:avLst/>
          </a:prstGeom>
        </p:spPr>
      </p:pic>
      <p:pic>
        <p:nvPicPr>
          <p:cNvPr id="5" name="Рисунок 4" descr="Зображення, що містить текст, знімок екрана, схема, число&#10;&#10;Опис створено автоматично">
            <a:extLst>
              <a:ext uri="{FF2B5EF4-FFF2-40B4-BE49-F238E27FC236}">
                <a16:creationId xmlns:a16="http://schemas.microsoft.com/office/drawing/2014/main" id="{2C6756E8-0009-1EC8-85C2-63D24847B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271" y="3758179"/>
            <a:ext cx="5461820" cy="296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85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682C19-4E53-FCC9-4B24-C5DE64E57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" y="-1065"/>
            <a:ext cx="12183262" cy="10610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Стиснення/розтягнення графіка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07B3E9C-7F1A-E55D-9144-97D18E6AE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8" y="1058994"/>
            <a:ext cx="12172589" cy="22565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Точка початку координат не буде (0,0) - це точка верхнього лівого кута екрана.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>
              <a:buFont typeface="Arial"/>
              <a:buChar char="•"/>
            </a:pPr>
            <a:r>
              <a:rPr lang="uk-UA" sz="2400" dirty="0">
                <a:latin typeface="Times New Roman"/>
                <a:cs typeface="Times New Roman"/>
              </a:rPr>
              <a:t>Ввівши коефіцієнт стиснення, можна розтягнути графік відносно осі абсцис і ординат.</a:t>
            </a:r>
            <a:endParaRPr lang="en-US" sz="2400">
              <a:latin typeface="Times New Roman"/>
              <a:cs typeface="Times New Roman"/>
            </a:endParaRPr>
          </a:p>
          <a:p>
            <a:pPr marL="269875" indent="-269875">
              <a:buFont typeface="Arial" panose="020B0604020202020204" pitchFamily="34" charset="0"/>
              <a:buChar char="•"/>
            </a:pPr>
            <a:endParaRPr lang="uk-UA" sz="2400" dirty="0">
              <a:latin typeface="Times New Roman"/>
              <a:cs typeface="Times New Roman"/>
            </a:endParaRPr>
          </a:p>
        </p:txBody>
      </p:sp>
      <p:pic>
        <p:nvPicPr>
          <p:cNvPr id="4" name="Рисунок 3" descr="Зображення, що містить текст, знімок екрана, програмне забезпечення, монітор&#10;&#10;Опис створено автоматично">
            <a:extLst>
              <a:ext uri="{FF2B5EF4-FFF2-40B4-BE49-F238E27FC236}">
                <a16:creationId xmlns:a16="http://schemas.microsoft.com/office/drawing/2014/main" id="{CBAEC608-F29E-7EC6-D17F-043FD40FC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640" y="2685596"/>
            <a:ext cx="7275870" cy="3944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438C6-59BA-62EB-FC54-CFDB57F690C2}"/>
              </a:ext>
            </a:extLst>
          </p:cNvPr>
          <p:cNvSpPr txBox="1"/>
          <p:nvPr/>
        </p:nvSpPr>
        <p:spPr>
          <a:xfrm>
            <a:off x="1" y="2684207"/>
            <a:ext cx="460149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69875" indent="-269875">
              <a:buFont typeface="Arial,Sans-Serif"/>
              <a:buChar char="•"/>
            </a:pPr>
            <a:r>
              <a:rPr lang="uk-UA" sz="2400" dirty="0">
                <a:latin typeface="Times New Roman"/>
                <a:cs typeface="Arial"/>
              </a:rPr>
              <a:t>Маючи точки графіка, коефіцієнт зсуву, відповідний крок одиничного відрізка й точку перетину осей - можна відняти від кожного х (y) відповідне значення центральної точки, помножити на коефіцієнт та додати  центральні.​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7610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89913-8BFE-E508-D341-D208456A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071" y="102464"/>
            <a:ext cx="9365742" cy="19422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Перевірка роботи</a:t>
            </a:r>
            <a:br>
              <a:rPr lang="uk-UA" sz="6100" b="1" dirty="0">
                <a:latin typeface="Times New Roman"/>
                <a:cs typeface="Times New Roman"/>
              </a:rPr>
            </a:br>
            <a:r>
              <a:rPr lang="uk-UA" sz="6100" b="1" dirty="0">
                <a:latin typeface="Times New Roman"/>
                <a:cs typeface="Times New Roman"/>
              </a:rPr>
              <a:t>індивідуального завдання</a:t>
            </a:r>
            <a:endParaRPr lang="uk-UA"/>
          </a:p>
        </p:txBody>
      </p:sp>
      <p:pic>
        <p:nvPicPr>
          <p:cNvPr id="8" name="Рисунок 7" descr="Зображення, що містить схема, ряд, Графік, текст&#10;&#10;Опис створено автоматично">
            <a:extLst>
              <a:ext uri="{FF2B5EF4-FFF2-40B4-BE49-F238E27FC236}">
                <a16:creationId xmlns:a16="http://schemas.microsoft.com/office/drawing/2014/main" id="{C459362D-714B-34CC-2B41-FCE687286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729" y="2345939"/>
            <a:ext cx="5708106" cy="4114800"/>
          </a:xfrm>
          <a:prstGeom prst="rect">
            <a:avLst/>
          </a:prstGeom>
        </p:spPr>
      </p:pic>
      <p:pic>
        <p:nvPicPr>
          <p:cNvPr id="9" name="Рисунок 8" descr="Зображення, що містить текст, знімок екрана, схема, число&#10;&#10;Опис створено автоматично">
            <a:extLst>
              <a:ext uri="{FF2B5EF4-FFF2-40B4-BE49-F238E27FC236}">
                <a16:creationId xmlns:a16="http://schemas.microsoft.com/office/drawing/2014/main" id="{534B6646-0DBE-92D7-7468-B01AB0D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17" y="2740277"/>
            <a:ext cx="6096000" cy="332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10384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Широкий екран</PresentationFormat>
  <Slides>12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12</vt:i4>
      </vt:variant>
    </vt:vector>
  </HeadingPairs>
  <TitlesOfParts>
    <vt:vector size="13" baseType="lpstr">
      <vt:lpstr>GlowVTI</vt:lpstr>
      <vt:lpstr>Комп'ютерно-технологічна практика</vt:lpstr>
      <vt:lpstr>Постановка задачі</vt:lpstr>
      <vt:lpstr>Актуальність теми</vt:lpstr>
      <vt:lpstr>Інтерфейс програми</vt:lpstr>
      <vt:lpstr>Розмітка осей</vt:lpstr>
      <vt:lpstr>Виведення графіків на екран</vt:lpstr>
      <vt:lpstr>Переміщення графіків</vt:lpstr>
      <vt:lpstr>Стиснення/розтягнення графіка</vt:lpstr>
      <vt:lpstr>Перевірка роботи індивідуального завдання</vt:lpstr>
      <vt:lpstr>Зберегти/ відкрити файл</vt:lpstr>
      <vt:lpstr>Висновки</vt:lpstr>
      <vt:lpstr>ДЯКУЮ ЗА УВАГУ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/>
  <cp:revision>632</cp:revision>
  <dcterms:created xsi:type="dcterms:W3CDTF">2023-12-09T17:57:05Z</dcterms:created>
  <dcterms:modified xsi:type="dcterms:W3CDTF">2024-06-20T19:07:23Z</dcterms:modified>
</cp:coreProperties>
</file>